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67" r:id="rId3"/>
    <p:sldId id="366" r:id="rId4"/>
    <p:sldId id="368" r:id="rId5"/>
    <p:sldId id="369" r:id="rId6"/>
    <p:sldId id="37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ACACA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4" y="2059012"/>
            <a:ext cx="1219884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392AA15-3840-4611-9B88-C0A8214F4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" t="26031" r="-69" b="36195"/>
          <a:stretch/>
        </p:blipFill>
        <p:spPr>
          <a:xfrm>
            <a:off x="0" y="3873731"/>
            <a:ext cx="12192000" cy="2984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ciribob/DCS-SimpleSlotBlo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ATC_GROUND (GND)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0C658-D706-4925-8C25-FCAD45A8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br>
              <a:rPr lang="nl-BE" dirty="0"/>
            </a:br>
            <a:r>
              <a:rPr lang="nl-BE" dirty="0"/>
              <a:t>ATC GROUND?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3932DE-D25C-416F-8FD0-ABC3119F1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3191" y="4414385"/>
            <a:ext cx="10515600" cy="1714645"/>
          </a:xfrm>
          <a:solidFill>
            <a:schemeClr val="accent1"/>
          </a:solidFill>
        </p:spPr>
        <p:txBody>
          <a:bodyPr anchor="ctr">
            <a:normAutofit lnSpcReduction="10000"/>
          </a:bodyPr>
          <a:lstStyle/>
          <a:p>
            <a:r>
              <a:rPr lang="nl-BE" sz="4000" dirty="0" err="1">
                <a:solidFill>
                  <a:schemeClr val="tx1"/>
                </a:solidFill>
              </a:rPr>
              <a:t>Guard</a:t>
            </a:r>
            <a:r>
              <a:rPr lang="nl-BE" sz="4000" dirty="0">
                <a:solidFill>
                  <a:schemeClr val="tx1"/>
                </a:solidFill>
              </a:rPr>
              <a:t> </a:t>
            </a:r>
            <a:r>
              <a:rPr lang="nl-BE" sz="4000" dirty="0" err="1">
                <a:solidFill>
                  <a:schemeClr val="tx1"/>
                </a:solidFill>
              </a:rPr>
              <a:t>ground</a:t>
            </a:r>
            <a:r>
              <a:rPr lang="nl-BE" sz="4000" dirty="0">
                <a:solidFill>
                  <a:schemeClr val="tx1"/>
                </a:solidFill>
              </a:rPr>
              <a:t> operations at </a:t>
            </a:r>
            <a:r>
              <a:rPr lang="nl-BE" sz="4000" dirty="0" err="1">
                <a:solidFill>
                  <a:schemeClr val="tx1"/>
                </a:solidFill>
              </a:rPr>
              <a:t>airbases</a:t>
            </a:r>
            <a:r>
              <a:rPr lang="nl-BE" sz="4000" dirty="0">
                <a:solidFill>
                  <a:schemeClr val="tx1"/>
                </a:solidFill>
              </a:rPr>
              <a:t> </a:t>
            </a:r>
            <a:r>
              <a:rPr lang="nl-BE" sz="4000" dirty="0" err="1">
                <a:solidFill>
                  <a:schemeClr val="tx1"/>
                </a:solidFill>
              </a:rPr>
              <a:t>and</a:t>
            </a:r>
            <a:r>
              <a:rPr lang="nl-BE" sz="4000" dirty="0">
                <a:solidFill>
                  <a:schemeClr val="tx1"/>
                </a:solidFill>
              </a:rPr>
              <a:t> </a:t>
            </a:r>
            <a:br>
              <a:rPr lang="nl-BE" sz="4000" dirty="0">
                <a:solidFill>
                  <a:schemeClr val="tx1"/>
                </a:solidFill>
              </a:rPr>
            </a:br>
            <a:r>
              <a:rPr lang="nl-BE" sz="4000" dirty="0">
                <a:solidFill>
                  <a:schemeClr val="tx1"/>
                </a:solidFill>
              </a:rPr>
              <a:t>take </a:t>
            </a:r>
            <a:r>
              <a:rPr lang="nl-BE" sz="4000" dirty="0" err="1">
                <a:solidFill>
                  <a:schemeClr val="tx1"/>
                </a:solidFill>
              </a:rPr>
              <a:t>preventive</a:t>
            </a:r>
            <a:r>
              <a:rPr lang="nl-BE" sz="4000" dirty="0">
                <a:solidFill>
                  <a:schemeClr val="tx1"/>
                </a:solidFill>
              </a:rPr>
              <a:t> actions  </a:t>
            </a:r>
            <a:r>
              <a:rPr lang="nl-BE" sz="4000" dirty="0" err="1">
                <a:solidFill>
                  <a:schemeClr val="tx1"/>
                </a:solidFill>
              </a:rPr>
              <a:t>for</a:t>
            </a:r>
            <a:r>
              <a:rPr lang="nl-BE" sz="4000" dirty="0">
                <a:solidFill>
                  <a:schemeClr val="tx1"/>
                </a:solidFill>
              </a:rPr>
              <a:t> </a:t>
            </a:r>
            <a:r>
              <a:rPr lang="nl-BE" sz="4000" dirty="0" err="1">
                <a:solidFill>
                  <a:schemeClr val="tx1"/>
                </a:solidFill>
              </a:rPr>
              <a:t>players</a:t>
            </a:r>
            <a:r>
              <a:rPr lang="nl-BE" sz="4000" dirty="0">
                <a:solidFill>
                  <a:schemeClr val="tx1"/>
                </a:solidFill>
              </a:rPr>
              <a:t> </a:t>
            </a:r>
            <a:br>
              <a:rPr lang="nl-BE" sz="4000" dirty="0">
                <a:solidFill>
                  <a:schemeClr val="tx1"/>
                </a:solidFill>
              </a:rPr>
            </a:br>
            <a:r>
              <a:rPr lang="nl-BE" sz="4000" b="1" dirty="0" err="1">
                <a:solidFill>
                  <a:schemeClr val="tx1"/>
                </a:solidFill>
              </a:rPr>
              <a:t>not</a:t>
            </a:r>
            <a:r>
              <a:rPr lang="nl-BE" sz="4000" b="1" dirty="0">
                <a:solidFill>
                  <a:schemeClr val="tx1"/>
                </a:solidFill>
              </a:rPr>
              <a:t> </a:t>
            </a:r>
            <a:r>
              <a:rPr lang="nl-BE" sz="4000" b="1" dirty="0" err="1">
                <a:solidFill>
                  <a:schemeClr val="tx1"/>
                </a:solidFill>
              </a:rPr>
              <a:t>behaving</a:t>
            </a:r>
            <a:r>
              <a:rPr lang="nl-BE" sz="4000" b="1" dirty="0">
                <a:solidFill>
                  <a:schemeClr val="tx1"/>
                </a:solidFill>
              </a:rPr>
              <a:t> or </a:t>
            </a:r>
            <a:r>
              <a:rPr lang="nl-BE" sz="4000" b="1" dirty="0" err="1">
                <a:solidFill>
                  <a:schemeClr val="tx1"/>
                </a:solidFill>
              </a:rPr>
              <a:t>not</a:t>
            </a:r>
            <a:r>
              <a:rPr lang="nl-BE" sz="4000" b="1" dirty="0">
                <a:solidFill>
                  <a:schemeClr val="tx1"/>
                </a:solidFill>
              </a:rPr>
              <a:t> </a:t>
            </a:r>
            <a:r>
              <a:rPr lang="nl-BE" sz="4000" b="1" dirty="0" err="1">
                <a:solidFill>
                  <a:schemeClr val="tx1"/>
                </a:solidFill>
              </a:rPr>
              <a:t>following</a:t>
            </a:r>
            <a:r>
              <a:rPr lang="nl-BE" sz="4000" b="1" dirty="0">
                <a:solidFill>
                  <a:schemeClr val="tx1"/>
                </a:solidFill>
              </a:rPr>
              <a:t> </a:t>
            </a:r>
            <a:r>
              <a:rPr lang="nl-BE" sz="4000" b="1" dirty="0" err="1">
                <a:solidFill>
                  <a:schemeClr val="tx1"/>
                </a:solidFill>
              </a:rPr>
              <a:t>the</a:t>
            </a:r>
            <a:r>
              <a:rPr lang="nl-BE" sz="4000" b="1" dirty="0">
                <a:solidFill>
                  <a:schemeClr val="tx1"/>
                </a:solidFill>
              </a:rPr>
              <a:t> </a:t>
            </a:r>
            <a:r>
              <a:rPr lang="nl-BE" sz="4000" b="1" dirty="0" err="1">
                <a:solidFill>
                  <a:schemeClr val="tx1"/>
                </a:solidFill>
              </a:rPr>
              <a:t>rules</a:t>
            </a:r>
            <a:endParaRPr lang="nl-B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87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8F8C5-9706-4146-9D8F-593ACFA5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ATC_gROUND</a:t>
            </a:r>
            <a:r>
              <a:rPr lang="nl-BE" dirty="0"/>
              <a:t>_... class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547DB3F-8F3A-4FA0-BFB9-0C13A660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008" y="2179778"/>
            <a:ext cx="4754880" cy="743094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nl-BE" sz="2800" dirty="0" err="1"/>
              <a:t>Currently</a:t>
            </a:r>
            <a:endParaRPr lang="nl-BE" sz="28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49405C-8F8F-46F9-A2E4-C4C8CA01B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7008" y="2922874"/>
            <a:ext cx="4754880" cy="3566160"/>
          </a:xfrm>
          <a:solidFill>
            <a:srgbClr val="FFFFFF">
              <a:alpha val="60000"/>
            </a:srgbClr>
          </a:solidFill>
        </p:spPr>
        <p:txBody>
          <a:bodyPr anchor="ctr">
            <a:normAutofit/>
          </a:bodyPr>
          <a:lstStyle/>
          <a:p>
            <a:pPr marL="228600" lvl="1" indent="0">
              <a:buClr>
                <a:schemeClr val="accent3"/>
              </a:buClr>
              <a:buNone/>
            </a:pPr>
            <a:r>
              <a:rPr lang="nl-BE" sz="2400" b="1" dirty="0" err="1">
                <a:solidFill>
                  <a:schemeClr val="accent1"/>
                </a:solidFill>
              </a:rPr>
              <a:t>Guard</a:t>
            </a:r>
            <a:r>
              <a:rPr lang="nl-BE" sz="2400" b="1" dirty="0">
                <a:solidFill>
                  <a:schemeClr val="accent1"/>
                </a:solidFill>
              </a:rPr>
              <a:t> </a:t>
            </a:r>
            <a:r>
              <a:rPr lang="nl-BE" sz="2400" b="1" dirty="0" err="1">
                <a:solidFill>
                  <a:schemeClr val="accent1"/>
                </a:solidFill>
              </a:rPr>
              <a:t>player</a:t>
            </a:r>
            <a:r>
              <a:rPr lang="nl-BE" sz="2400" b="1" dirty="0">
                <a:solidFill>
                  <a:schemeClr val="accent1"/>
                </a:solidFill>
              </a:rPr>
              <a:t> manoeuvres</a:t>
            </a:r>
            <a:r>
              <a:rPr lang="nl-BE" sz="2400" dirty="0">
                <a:solidFill>
                  <a:schemeClr val="accent1"/>
                </a:solidFill>
              </a:rPr>
              <a:t>: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accent1"/>
                </a:solidFill>
              </a:rPr>
              <a:t>Provide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warnings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players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who</a:t>
            </a:r>
            <a:r>
              <a:rPr lang="nl-BE" dirty="0">
                <a:solidFill>
                  <a:schemeClr val="accent1"/>
                </a:solidFill>
              </a:rPr>
              <a:t> are </a:t>
            </a:r>
            <a:r>
              <a:rPr lang="nl-BE" dirty="0" err="1">
                <a:solidFill>
                  <a:schemeClr val="accent1"/>
                </a:solidFill>
              </a:rPr>
              <a:t>speeding</a:t>
            </a:r>
            <a:r>
              <a:rPr lang="nl-BE" dirty="0">
                <a:solidFill>
                  <a:schemeClr val="accent1"/>
                </a:solidFill>
              </a:rPr>
              <a:t> on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taxi way.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accent1"/>
                </a:solidFill>
              </a:rPr>
              <a:t>Kick </a:t>
            </a:r>
            <a:r>
              <a:rPr lang="nl-BE" dirty="0" err="1">
                <a:solidFill>
                  <a:schemeClr val="accent1"/>
                </a:solidFill>
              </a:rPr>
              <a:t>players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who</a:t>
            </a:r>
            <a:r>
              <a:rPr lang="nl-BE" dirty="0">
                <a:solidFill>
                  <a:schemeClr val="accent1"/>
                </a:solidFill>
              </a:rPr>
              <a:t> are </a:t>
            </a:r>
            <a:r>
              <a:rPr lang="nl-BE" dirty="0" err="1">
                <a:solidFill>
                  <a:schemeClr val="accent1"/>
                </a:solidFill>
              </a:rPr>
              <a:t>speeding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while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taxiing</a:t>
            </a:r>
            <a:r>
              <a:rPr lang="nl-BE" dirty="0">
                <a:solidFill>
                  <a:schemeClr val="accent1"/>
                </a:solidFill>
              </a:rPr>
              <a:t> on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taxi way.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accent1"/>
                </a:solidFill>
              </a:rPr>
              <a:t>Kick </a:t>
            </a:r>
            <a:r>
              <a:rPr lang="nl-BE" dirty="0" err="1">
                <a:solidFill>
                  <a:schemeClr val="accent1"/>
                </a:solidFill>
              </a:rPr>
              <a:t>players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who</a:t>
            </a:r>
            <a:r>
              <a:rPr lang="nl-BE" dirty="0">
                <a:solidFill>
                  <a:schemeClr val="accent1"/>
                </a:solidFill>
              </a:rPr>
              <a:t> are </a:t>
            </a:r>
            <a:r>
              <a:rPr lang="nl-BE" dirty="0" err="1">
                <a:solidFill>
                  <a:schemeClr val="accent1"/>
                </a:solidFill>
              </a:rPr>
              <a:t>driving</a:t>
            </a:r>
            <a:r>
              <a:rPr lang="nl-BE" dirty="0">
                <a:solidFill>
                  <a:schemeClr val="accent1"/>
                </a:solidFill>
              </a:rPr>
              <a:t> on bare </a:t>
            </a:r>
            <a:r>
              <a:rPr lang="nl-BE" dirty="0" err="1">
                <a:solidFill>
                  <a:schemeClr val="accent1"/>
                </a:solidFill>
              </a:rPr>
              <a:t>ground</a:t>
            </a:r>
            <a:r>
              <a:rPr lang="nl-BE" dirty="0">
                <a:solidFill>
                  <a:schemeClr val="accent1"/>
                </a:solidFill>
              </a:rPr>
              <a:t> (</a:t>
            </a:r>
            <a:r>
              <a:rPr lang="nl-BE" dirty="0" err="1">
                <a:solidFill>
                  <a:schemeClr val="accent1"/>
                </a:solidFill>
              </a:rPr>
              <a:t>beside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taxi way).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accent1"/>
                </a:solidFill>
              </a:rPr>
              <a:t>Allow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takeoff</a:t>
            </a:r>
            <a:r>
              <a:rPr lang="nl-BE" dirty="0">
                <a:solidFill>
                  <a:schemeClr val="accent1"/>
                </a:solidFill>
              </a:rPr>
              <a:t> on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runway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accent1"/>
                </a:solidFill>
              </a:rPr>
              <a:t>Kick </a:t>
            </a:r>
            <a:r>
              <a:rPr lang="nl-BE" dirty="0" err="1">
                <a:solidFill>
                  <a:schemeClr val="accent1"/>
                </a:solidFill>
              </a:rPr>
              <a:t>players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who</a:t>
            </a:r>
            <a:r>
              <a:rPr lang="nl-BE" dirty="0">
                <a:solidFill>
                  <a:schemeClr val="accent1"/>
                </a:solidFill>
              </a:rPr>
              <a:t> are </a:t>
            </a:r>
            <a:r>
              <a:rPr lang="nl-BE" dirty="0" err="1">
                <a:solidFill>
                  <a:schemeClr val="accent1"/>
                </a:solidFill>
              </a:rPr>
              <a:t>taking</a:t>
            </a:r>
            <a:r>
              <a:rPr lang="nl-BE" dirty="0">
                <a:solidFill>
                  <a:schemeClr val="accent1"/>
                </a:solidFill>
              </a:rPr>
              <a:t> off on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taxi way.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53B317C-F3DF-4938-AF80-19D7C65CD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230" y="2179778"/>
            <a:ext cx="4754880" cy="743094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nl-BE" sz="2800" dirty="0"/>
              <a:t>Later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96639CA1-A956-4CC8-BD27-97496F884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230" y="2922872"/>
            <a:ext cx="4754880" cy="3566160"/>
          </a:xfrm>
          <a:solidFill>
            <a:srgbClr val="FFFFFF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228600" lvl="1" indent="0">
              <a:buClr>
                <a:schemeClr val="accent3"/>
              </a:buClr>
              <a:buNone/>
            </a:pPr>
            <a:r>
              <a:rPr lang="nl-BE" sz="2400" b="1" dirty="0" err="1">
                <a:solidFill>
                  <a:schemeClr val="accent1"/>
                </a:solidFill>
              </a:rPr>
              <a:t>Functionalities</a:t>
            </a:r>
            <a:r>
              <a:rPr lang="nl-BE" sz="2400" b="1" dirty="0">
                <a:solidFill>
                  <a:schemeClr val="accent1"/>
                </a:solidFill>
              </a:rPr>
              <a:t>: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accent1"/>
                </a:solidFill>
              </a:rPr>
              <a:t>Guard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dirty="0" err="1">
                <a:solidFill>
                  <a:schemeClr val="accent1"/>
                </a:solidFill>
              </a:rPr>
              <a:t>respectful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distance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between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planes</a:t>
            </a:r>
            <a:r>
              <a:rPr lang="nl-BE" dirty="0">
                <a:solidFill>
                  <a:schemeClr val="accent1"/>
                </a:solidFill>
              </a:rPr>
              <a:t> on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taxi way.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accent1"/>
                </a:solidFill>
              </a:rPr>
              <a:t>Kick </a:t>
            </a:r>
            <a:r>
              <a:rPr lang="nl-BE" dirty="0" err="1">
                <a:solidFill>
                  <a:schemeClr val="accent1"/>
                </a:solidFill>
              </a:rPr>
              <a:t>players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crashing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into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other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planes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avoid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collision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situations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accent1"/>
                </a:solidFill>
              </a:rPr>
              <a:t>Provide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additional</a:t>
            </a:r>
            <a:r>
              <a:rPr lang="nl-BE" dirty="0">
                <a:solidFill>
                  <a:schemeClr val="accent1"/>
                </a:solidFill>
              </a:rPr>
              <a:t> information </a:t>
            </a:r>
            <a:r>
              <a:rPr lang="nl-BE" dirty="0" err="1">
                <a:solidFill>
                  <a:schemeClr val="accent1"/>
                </a:solidFill>
              </a:rPr>
              <a:t>while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taxiing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runway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direction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accent1"/>
                </a:solidFill>
              </a:rPr>
              <a:t>Add</a:t>
            </a:r>
            <a:r>
              <a:rPr lang="nl-BE" dirty="0">
                <a:solidFill>
                  <a:schemeClr val="accent1"/>
                </a:solidFill>
              </a:rPr>
              <a:t> APC operations (</a:t>
            </a:r>
            <a:r>
              <a:rPr lang="nl-BE" dirty="0" err="1">
                <a:solidFill>
                  <a:schemeClr val="accent1"/>
                </a:solidFill>
              </a:rPr>
              <a:t>maybe</a:t>
            </a:r>
            <a:r>
              <a:rPr lang="nl-BE" dirty="0">
                <a:solidFill>
                  <a:schemeClr val="accent1"/>
                </a:solidFill>
              </a:rPr>
              <a:t> in </a:t>
            </a:r>
            <a:r>
              <a:rPr lang="nl-BE" dirty="0" err="1">
                <a:solidFill>
                  <a:schemeClr val="accent1"/>
                </a:solidFill>
              </a:rPr>
              <a:t>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other</a:t>
            </a:r>
            <a:r>
              <a:rPr lang="nl-BE" dirty="0">
                <a:solidFill>
                  <a:schemeClr val="accent1"/>
                </a:solidFill>
              </a:rPr>
              <a:t> class).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accent1"/>
                </a:solidFill>
              </a:rPr>
              <a:t>Finite</a:t>
            </a:r>
            <a:r>
              <a:rPr lang="nl-BE" dirty="0">
                <a:solidFill>
                  <a:schemeClr val="accent1"/>
                </a:solidFill>
              </a:rPr>
              <a:t> State Machine </a:t>
            </a:r>
            <a:r>
              <a:rPr lang="nl-BE" dirty="0" err="1">
                <a:solidFill>
                  <a:schemeClr val="accent1"/>
                </a:solidFill>
              </a:rPr>
              <a:t>implementation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55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1E369-6A5B-47E9-BF94-E04EE5AB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“script </a:t>
            </a:r>
            <a:r>
              <a:rPr lang="nl-BE" dirty="0" err="1"/>
              <a:t>it</a:t>
            </a:r>
            <a:r>
              <a:rPr lang="nl-BE" dirty="0"/>
              <a:t>”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FC758E70-C904-44D7-AE54-7ECF048B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2888994"/>
            <a:ext cx="9900110" cy="3328925"/>
          </a:xfrm>
          <a:solidFill>
            <a:srgbClr val="FFFFFF">
              <a:alpha val="60000"/>
            </a:srgb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+mj-lt"/>
              <a:buAutoNum type="arabicPeriod"/>
            </a:pPr>
            <a:r>
              <a:rPr lang="nl-BE" sz="1800" b="1" dirty="0">
                <a:solidFill>
                  <a:schemeClr val="accent1"/>
                </a:solidFill>
              </a:rPr>
              <a:t>ATC_GROUND_NORMANDY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+mj-lt"/>
              <a:buAutoNum type="arabicPeriod"/>
            </a:pPr>
            <a:r>
              <a:rPr lang="nl-BE" sz="1800" b="1" dirty="0">
                <a:solidFill>
                  <a:schemeClr val="accent1"/>
                </a:solidFill>
              </a:rPr>
              <a:t>ATC_GROUND_NEVADA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+mj-lt"/>
              <a:buAutoNum type="arabicPeriod"/>
            </a:pPr>
            <a:r>
              <a:rPr lang="nl-BE" sz="1800" b="1" dirty="0">
                <a:solidFill>
                  <a:schemeClr val="accent1"/>
                </a:solidFill>
              </a:rPr>
              <a:t>ATC_</a:t>
            </a:r>
            <a:r>
              <a:rPr lang="nl-BE" sz="1800" b="1">
                <a:solidFill>
                  <a:schemeClr val="accent1"/>
                </a:solidFill>
              </a:rPr>
              <a:t>GROUND_CAUCASUS</a:t>
            </a:r>
            <a:endParaRPr lang="nl-BE" sz="1800" b="1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+mj-lt"/>
              <a:buAutoNum type="arabicPeriod"/>
            </a:pPr>
            <a:r>
              <a:rPr lang="nl-BE" sz="1800" b="1" dirty="0">
                <a:solidFill>
                  <a:schemeClr val="accent1"/>
                </a:solidFill>
              </a:rPr>
              <a:t>:New()</a:t>
            </a:r>
          </a:p>
          <a:p>
            <a:pPr marL="571500" lvl="1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+mj-lt"/>
              <a:buAutoNum type="arabicPeriod"/>
            </a:pPr>
            <a:r>
              <a:rPr lang="nl-BE" sz="1600" b="1" dirty="0">
                <a:solidFill>
                  <a:schemeClr val="accent1"/>
                </a:solidFill>
              </a:rPr>
              <a:t>No parameter: </a:t>
            </a:r>
            <a:r>
              <a:rPr lang="nl-BE" sz="1600" b="1" dirty="0" err="1">
                <a:solidFill>
                  <a:schemeClr val="accent1"/>
                </a:solidFill>
              </a:rPr>
              <a:t>Guard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all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airbases</a:t>
            </a:r>
            <a:endParaRPr lang="nl-BE" sz="1600" b="1" dirty="0">
              <a:solidFill>
                <a:schemeClr val="accent1"/>
              </a:solidFill>
            </a:endParaRPr>
          </a:p>
          <a:p>
            <a:pPr marL="571500" lvl="1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+mj-lt"/>
              <a:buAutoNum type="arabicPeriod"/>
            </a:pPr>
            <a:r>
              <a:rPr lang="nl-BE" sz="1600" b="1" dirty="0" err="1">
                <a:solidFill>
                  <a:schemeClr val="accent1"/>
                </a:solidFill>
              </a:rPr>
              <a:t>With</a:t>
            </a:r>
            <a:r>
              <a:rPr lang="nl-BE" sz="1600" b="1" dirty="0">
                <a:solidFill>
                  <a:schemeClr val="accent1"/>
                </a:solidFill>
              </a:rPr>
              <a:t> list of </a:t>
            </a:r>
            <a:r>
              <a:rPr lang="nl-BE" sz="1600" b="1" dirty="0" err="1">
                <a:solidFill>
                  <a:schemeClr val="accent1"/>
                </a:solidFill>
              </a:rPr>
              <a:t>airbases</a:t>
            </a:r>
            <a:r>
              <a:rPr lang="nl-BE" sz="1600" b="1" dirty="0">
                <a:solidFill>
                  <a:schemeClr val="accent1"/>
                </a:solidFill>
              </a:rPr>
              <a:t>: </a:t>
            </a:r>
            <a:r>
              <a:rPr lang="nl-BE" sz="1600" b="1" dirty="0" err="1">
                <a:solidFill>
                  <a:schemeClr val="accent1"/>
                </a:solidFill>
              </a:rPr>
              <a:t>Guard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specific</a:t>
            </a:r>
            <a:r>
              <a:rPr lang="nl-BE" sz="1600" b="1" dirty="0">
                <a:solidFill>
                  <a:schemeClr val="accent1"/>
                </a:solidFill>
              </a:rPr>
              <a:t> </a:t>
            </a:r>
            <a:r>
              <a:rPr lang="nl-BE" sz="1600" b="1" dirty="0" err="1">
                <a:solidFill>
                  <a:schemeClr val="accent1"/>
                </a:solidFill>
              </a:rPr>
              <a:t>airbases</a:t>
            </a:r>
            <a:endParaRPr lang="nl-BE" sz="1600" b="1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+mj-lt"/>
              <a:buAutoNum type="arabicPeriod"/>
            </a:pPr>
            <a:r>
              <a:rPr lang="nl-BE" sz="1800" b="1" dirty="0" err="1">
                <a:solidFill>
                  <a:schemeClr val="accent1"/>
                </a:solidFill>
              </a:rPr>
              <a:t>AIRBASE.Normandy</a:t>
            </a:r>
            <a:r>
              <a:rPr lang="nl-BE" sz="1800" b="1" dirty="0">
                <a:solidFill>
                  <a:schemeClr val="accent1"/>
                </a:solidFill>
              </a:rPr>
              <a:t>, </a:t>
            </a:r>
            <a:r>
              <a:rPr lang="nl-BE" sz="1800" b="1" dirty="0" err="1">
                <a:solidFill>
                  <a:schemeClr val="accent1"/>
                </a:solidFill>
              </a:rPr>
              <a:t>AIRBASE.Nevada</a:t>
            </a:r>
            <a:r>
              <a:rPr lang="nl-BE" sz="1800" b="1" dirty="0">
                <a:solidFill>
                  <a:schemeClr val="accent1"/>
                </a:solidFill>
              </a:rPr>
              <a:t>, </a:t>
            </a:r>
            <a:r>
              <a:rPr lang="nl-BE" sz="1800" b="1" dirty="0" err="1">
                <a:solidFill>
                  <a:schemeClr val="accent1"/>
                </a:solidFill>
              </a:rPr>
              <a:t>AIRBASE.Caucasus</a:t>
            </a:r>
            <a:endParaRPr lang="nl-BE" sz="1800" b="1" dirty="0">
              <a:solidFill>
                <a:schemeClr val="accent1"/>
              </a:solidFill>
            </a:endParaRPr>
          </a:p>
        </p:txBody>
      </p:sp>
      <p:sp>
        <p:nvSpPr>
          <p:cNvPr id="8" name="Tijdelijke aanduiding voor tekst 4">
            <a:extLst>
              <a:ext uri="{FF2B5EF4-FFF2-40B4-BE49-F238E27FC236}">
                <a16:creationId xmlns:a16="http://schemas.microsoft.com/office/drawing/2014/main" id="{6EC81212-532C-438A-AD17-C810EA611BCD}"/>
              </a:ext>
            </a:extLst>
          </p:cNvPr>
          <p:cNvSpPr txBox="1">
            <a:spLocks/>
          </p:cNvSpPr>
          <p:nvPr/>
        </p:nvSpPr>
        <p:spPr>
          <a:xfrm>
            <a:off x="515938" y="2179778"/>
            <a:ext cx="9900109" cy="74309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800" b="1" dirty="0"/>
              <a:t>Script </a:t>
            </a:r>
            <a:r>
              <a:rPr lang="nl-BE" sz="2800" b="1" dirty="0" err="1"/>
              <a:t>Examples</a:t>
            </a:r>
            <a:endParaRPr lang="nl-BE" sz="28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2BC2782-B5E9-4AF2-A89B-2B60687D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011" y="1178975"/>
            <a:ext cx="4572000" cy="5381625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2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1E369-6A5B-47E9-BF94-E04EE5AB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 PLAYER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FC758E70-C904-44D7-AE54-7ECF048B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2888994"/>
            <a:ext cx="7020078" cy="3780042"/>
          </a:xfrm>
          <a:solidFill>
            <a:srgbClr val="FFFFFF">
              <a:alpha val="60000"/>
            </a:srgb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+mj-lt"/>
              <a:buAutoNum type="arabicPeriod"/>
            </a:pPr>
            <a:r>
              <a:rPr lang="nl-BE" sz="1800" b="1" dirty="0">
                <a:solidFill>
                  <a:schemeClr val="accent1"/>
                </a:solidFill>
              </a:rPr>
              <a:t>DCS WORLD has a series of bugs </a:t>
            </a:r>
            <a:r>
              <a:rPr lang="nl-BE" sz="1800" b="1" dirty="0" err="1">
                <a:solidFill>
                  <a:schemeClr val="accent1"/>
                </a:solidFill>
              </a:rPr>
              <a:t>that</a:t>
            </a:r>
            <a:r>
              <a:rPr lang="nl-BE" sz="1800" b="1" dirty="0">
                <a:solidFill>
                  <a:schemeClr val="accent1"/>
                </a:solidFill>
              </a:rPr>
              <a:t> are in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system </a:t>
            </a:r>
            <a:r>
              <a:rPr lang="nl-BE" sz="1800" b="1" dirty="0" err="1">
                <a:solidFill>
                  <a:schemeClr val="accent1"/>
                </a:solidFill>
              </a:rPr>
              <a:t>now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for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years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since</a:t>
            </a:r>
            <a:r>
              <a:rPr lang="nl-BE" sz="1800" b="1" dirty="0">
                <a:solidFill>
                  <a:schemeClr val="accent1"/>
                </a:solidFill>
              </a:rPr>
              <a:t> 1.5 was </a:t>
            </a:r>
            <a:r>
              <a:rPr lang="nl-BE" sz="1800" b="1" dirty="0" err="1">
                <a:solidFill>
                  <a:schemeClr val="accent1"/>
                </a:solidFill>
              </a:rPr>
              <a:t>released</a:t>
            </a:r>
            <a:r>
              <a:rPr lang="nl-BE" sz="1800" b="1" dirty="0">
                <a:solidFill>
                  <a:schemeClr val="accent1"/>
                </a:solidFill>
              </a:rPr>
              <a:t>.</a:t>
            </a:r>
            <a:br>
              <a:rPr lang="nl-BE" sz="1800" b="1" dirty="0">
                <a:solidFill>
                  <a:schemeClr val="accent1"/>
                </a:solidFill>
              </a:rPr>
            </a:br>
            <a:r>
              <a:rPr lang="nl-BE" sz="1800" b="1" dirty="0" err="1">
                <a:solidFill>
                  <a:schemeClr val="accent1"/>
                </a:solidFill>
              </a:rPr>
              <a:t>One</a:t>
            </a:r>
            <a:r>
              <a:rPr lang="nl-BE" sz="1800" b="1" dirty="0">
                <a:solidFill>
                  <a:schemeClr val="accent1"/>
                </a:solidFill>
              </a:rPr>
              <a:t> of these bugs is </a:t>
            </a:r>
            <a:r>
              <a:rPr lang="nl-BE" sz="1800" b="1" dirty="0" err="1">
                <a:solidFill>
                  <a:schemeClr val="accent1"/>
                </a:solidFill>
              </a:rPr>
              <a:t>that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when</a:t>
            </a:r>
            <a:r>
              <a:rPr lang="nl-BE" sz="1800" b="1" dirty="0">
                <a:solidFill>
                  <a:schemeClr val="accent1"/>
                </a:solidFill>
              </a:rPr>
              <a:t> a </a:t>
            </a:r>
            <a:r>
              <a:rPr lang="nl-BE" sz="1800" b="1" dirty="0" err="1">
                <a:solidFill>
                  <a:schemeClr val="accent1"/>
                </a:solidFill>
              </a:rPr>
              <a:t>player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connects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from</a:t>
            </a:r>
            <a:r>
              <a:rPr lang="nl-BE" sz="1800" b="1" dirty="0">
                <a:solidFill>
                  <a:schemeClr val="accent1"/>
                </a:solidFill>
              </a:rPr>
              <a:t> a </a:t>
            </a:r>
            <a:r>
              <a:rPr lang="nl-BE" sz="1800" b="1" dirty="0" err="1">
                <a:solidFill>
                  <a:schemeClr val="accent1"/>
                </a:solidFill>
              </a:rPr>
              <a:t>client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plane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to</a:t>
            </a:r>
            <a:r>
              <a:rPr lang="nl-BE" sz="1800" b="1" dirty="0">
                <a:solidFill>
                  <a:schemeClr val="accent1"/>
                </a:solidFill>
              </a:rPr>
              <a:t> a server mission,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SSE </a:t>
            </a:r>
            <a:r>
              <a:rPr lang="nl-BE" sz="1800" b="1" dirty="0" err="1">
                <a:solidFill>
                  <a:schemeClr val="accent1"/>
                </a:solidFill>
              </a:rPr>
              <a:t>cannot</a:t>
            </a:r>
            <a:r>
              <a:rPr lang="nl-BE" sz="1800" b="1" dirty="0">
                <a:solidFill>
                  <a:schemeClr val="accent1"/>
                </a:solidFill>
              </a:rPr>
              <a:t> “</a:t>
            </a:r>
            <a:r>
              <a:rPr lang="nl-BE" sz="1800" b="1" dirty="0" err="1">
                <a:solidFill>
                  <a:schemeClr val="accent1"/>
                </a:solidFill>
              </a:rPr>
              <a:t>destroy</a:t>
            </a:r>
            <a:r>
              <a:rPr lang="nl-BE" sz="1800" b="1" dirty="0">
                <a:solidFill>
                  <a:schemeClr val="accent1"/>
                </a:solidFill>
              </a:rPr>
              <a:t>” </a:t>
            </a:r>
            <a:r>
              <a:rPr lang="nl-BE" sz="1800" b="1" dirty="0" err="1">
                <a:solidFill>
                  <a:schemeClr val="accent1"/>
                </a:solidFill>
              </a:rPr>
              <a:t>upon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command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client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plane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anymore</a:t>
            </a:r>
            <a:r>
              <a:rPr lang="nl-BE" sz="1800" b="1" dirty="0">
                <a:solidFill>
                  <a:schemeClr val="accent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+mj-lt"/>
              <a:buAutoNum type="arabicPeriod"/>
            </a:pPr>
            <a:r>
              <a:rPr lang="nl-BE" sz="1800" b="1" dirty="0">
                <a:solidFill>
                  <a:schemeClr val="accent1"/>
                </a:solidFill>
              </a:rPr>
              <a:t>As a </a:t>
            </a:r>
            <a:r>
              <a:rPr lang="nl-BE" sz="1800" b="1" dirty="0" err="1">
                <a:solidFill>
                  <a:schemeClr val="accent1"/>
                </a:solidFill>
              </a:rPr>
              <a:t>workaround</a:t>
            </a:r>
            <a:r>
              <a:rPr lang="nl-BE" sz="1800" b="1" dirty="0">
                <a:solidFill>
                  <a:schemeClr val="accent1"/>
                </a:solidFill>
              </a:rPr>
              <a:t>,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700" b="1" dirty="0">
                <a:solidFill>
                  <a:schemeClr val="accent1"/>
                </a:solidFill>
              </a:rPr>
              <a:t>“Simple Slot </a:t>
            </a:r>
            <a:r>
              <a:rPr lang="nl-BE" sz="1700" b="1" dirty="0" err="1">
                <a:solidFill>
                  <a:schemeClr val="accent1"/>
                </a:solidFill>
              </a:rPr>
              <a:t>Blocker</a:t>
            </a:r>
            <a:r>
              <a:rPr lang="nl-BE" sz="1700" b="1" dirty="0">
                <a:solidFill>
                  <a:schemeClr val="accent1"/>
                </a:solidFill>
              </a:rPr>
              <a:t>” </a:t>
            </a:r>
            <a:r>
              <a:rPr lang="nl-BE" sz="1800" b="1" dirty="0">
                <a:solidFill>
                  <a:schemeClr val="accent1"/>
                </a:solidFill>
              </a:rPr>
              <a:t>script of </a:t>
            </a:r>
            <a:r>
              <a:rPr lang="nl-BE" sz="1800" b="1" dirty="0" err="1">
                <a:solidFill>
                  <a:schemeClr val="accent1"/>
                </a:solidFill>
              </a:rPr>
              <a:t>Ciribob</a:t>
            </a:r>
            <a:r>
              <a:rPr lang="nl-BE" sz="1800" b="1" dirty="0">
                <a:solidFill>
                  <a:schemeClr val="accent1"/>
                </a:solidFill>
              </a:rPr>
              <a:t> has been </a:t>
            </a:r>
            <a:r>
              <a:rPr lang="nl-BE" sz="1800" b="1" dirty="0" err="1">
                <a:solidFill>
                  <a:schemeClr val="accent1"/>
                </a:solidFill>
              </a:rPr>
              <a:t>enhanced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to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accomodate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kicking</a:t>
            </a:r>
            <a:r>
              <a:rPr lang="nl-BE" sz="1800" b="1" dirty="0">
                <a:solidFill>
                  <a:schemeClr val="accent1"/>
                </a:solidFill>
              </a:rPr>
              <a:t> of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players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from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server. MOOSE </a:t>
            </a:r>
            <a:r>
              <a:rPr lang="nl-BE" sz="1800" b="1" dirty="0" err="1">
                <a:solidFill>
                  <a:schemeClr val="accent1"/>
                </a:solidFill>
              </a:rPr>
              <a:t>talks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with</a:t>
            </a:r>
            <a:r>
              <a:rPr lang="nl-BE" sz="1800" b="1" dirty="0">
                <a:solidFill>
                  <a:schemeClr val="accent1"/>
                </a:solidFill>
              </a:rPr>
              <a:t> “Slot </a:t>
            </a:r>
            <a:r>
              <a:rPr lang="nl-BE" sz="1800" b="1" dirty="0" err="1">
                <a:solidFill>
                  <a:schemeClr val="accent1"/>
                </a:solidFill>
              </a:rPr>
              <a:t>blocker</a:t>
            </a:r>
            <a:r>
              <a:rPr lang="nl-BE" sz="1800" b="1" dirty="0">
                <a:solidFill>
                  <a:schemeClr val="accent1"/>
                </a:solidFill>
              </a:rPr>
              <a:t>” </a:t>
            </a:r>
            <a:r>
              <a:rPr lang="nl-BE" sz="1800" b="1" dirty="0" err="1">
                <a:solidFill>
                  <a:schemeClr val="accent1"/>
                </a:solidFill>
              </a:rPr>
              <a:t>to</a:t>
            </a:r>
            <a:r>
              <a:rPr lang="nl-BE" sz="1800" b="1" dirty="0">
                <a:solidFill>
                  <a:schemeClr val="accent1"/>
                </a:solidFill>
              </a:rPr>
              <a:t> kick </a:t>
            </a:r>
            <a:r>
              <a:rPr lang="nl-BE" sz="1800" b="1" dirty="0" err="1">
                <a:solidFill>
                  <a:schemeClr val="accent1"/>
                </a:solidFill>
              </a:rPr>
              <a:t>players</a:t>
            </a:r>
            <a:r>
              <a:rPr lang="nl-BE" sz="1800" b="1" dirty="0">
                <a:solidFill>
                  <a:schemeClr val="accent1"/>
                </a:solidFill>
              </a:rPr>
              <a:t>, </a:t>
            </a:r>
            <a:r>
              <a:rPr lang="nl-BE" sz="1800" b="1" dirty="0" err="1">
                <a:solidFill>
                  <a:schemeClr val="accent1"/>
                </a:solidFill>
              </a:rPr>
              <a:t>and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it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works</a:t>
            </a:r>
            <a:r>
              <a:rPr lang="nl-BE" sz="1800" b="1" dirty="0">
                <a:solidFill>
                  <a:schemeClr val="accent1"/>
                </a:solidFill>
              </a:rPr>
              <a:t>, </a:t>
            </a:r>
            <a:r>
              <a:rPr lang="nl-BE" sz="1800" b="1" dirty="0" err="1">
                <a:solidFill>
                  <a:schemeClr val="accent1"/>
                </a:solidFill>
              </a:rPr>
              <a:t>and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it</a:t>
            </a:r>
            <a:r>
              <a:rPr lang="nl-BE" sz="1800" b="1" dirty="0">
                <a:solidFill>
                  <a:schemeClr val="accent1"/>
                </a:solidFill>
              </a:rPr>
              <a:t> is even a </a:t>
            </a:r>
            <a:r>
              <a:rPr lang="nl-BE" sz="1800" b="1" dirty="0" err="1">
                <a:solidFill>
                  <a:schemeClr val="accent1"/>
                </a:solidFill>
              </a:rPr>
              <a:t>better</a:t>
            </a:r>
            <a:r>
              <a:rPr lang="nl-BE" sz="1800" b="1" dirty="0">
                <a:solidFill>
                  <a:schemeClr val="accent1"/>
                </a:solidFill>
              </a:rPr>
              <a:t> solution </a:t>
            </a:r>
            <a:r>
              <a:rPr lang="nl-BE" sz="1800" b="1" dirty="0" err="1">
                <a:solidFill>
                  <a:schemeClr val="accent1"/>
                </a:solidFill>
              </a:rPr>
              <a:t>than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previous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one</a:t>
            </a:r>
            <a:r>
              <a:rPr lang="nl-BE" sz="1800" b="1" dirty="0">
                <a:solidFill>
                  <a:schemeClr val="accent1"/>
                </a:solidFill>
              </a:rPr>
              <a:t>, </a:t>
            </a:r>
            <a:r>
              <a:rPr lang="nl-BE" sz="1800" b="1" dirty="0" err="1">
                <a:solidFill>
                  <a:schemeClr val="accent1"/>
                </a:solidFill>
              </a:rPr>
              <a:t>because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slots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and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players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can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now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be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permanently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banned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if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necessary</a:t>
            </a:r>
            <a:r>
              <a:rPr lang="nl-BE" sz="18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8" name="Tijdelijke aanduiding voor tekst 4">
            <a:extLst>
              <a:ext uri="{FF2B5EF4-FFF2-40B4-BE49-F238E27FC236}">
                <a16:creationId xmlns:a16="http://schemas.microsoft.com/office/drawing/2014/main" id="{6EC81212-532C-438A-AD17-C810EA611BCD}"/>
              </a:ext>
            </a:extLst>
          </p:cNvPr>
          <p:cNvSpPr txBox="1">
            <a:spLocks/>
          </p:cNvSpPr>
          <p:nvPr/>
        </p:nvSpPr>
        <p:spPr>
          <a:xfrm>
            <a:off x="515939" y="2179778"/>
            <a:ext cx="7020078" cy="74309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800" b="1" dirty="0"/>
              <a:t>DCS BUG: MULTIPLAYER WORKAROUND!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CDB4C67-A153-4B28-968E-025C0CAC1C4D}"/>
              </a:ext>
            </a:extLst>
          </p:cNvPr>
          <p:cNvSpPr/>
          <p:nvPr/>
        </p:nvSpPr>
        <p:spPr>
          <a:xfrm>
            <a:off x="7986021" y="2978994"/>
            <a:ext cx="3690041" cy="369004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DA3E8A7-1E48-48B0-8D72-09FAA019A48A}"/>
              </a:ext>
            </a:extLst>
          </p:cNvPr>
          <p:cNvSpPr/>
          <p:nvPr/>
        </p:nvSpPr>
        <p:spPr>
          <a:xfrm>
            <a:off x="8166023" y="4599013"/>
            <a:ext cx="3330037" cy="1890021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57BAE67-3716-4CE3-845D-C00EE4184B95}"/>
              </a:ext>
            </a:extLst>
          </p:cNvPr>
          <p:cNvSpPr/>
          <p:nvPr/>
        </p:nvSpPr>
        <p:spPr>
          <a:xfrm>
            <a:off x="8346025" y="5589023"/>
            <a:ext cx="1350015" cy="81000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SSE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7B01C835-0EBB-4CA0-9EAF-0E9BA2540AC7}"/>
              </a:ext>
            </a:extLst>
          </p:cNvPr>
          <p:cNvSpPr/>
          <p:nvPr/>
        </p:nvSpPr>
        <p:spPr>
          <a:xfrm>
            <a:off x="8436027" y="5949028"/>
            <a:ext cx="1080012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MOOSE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2B01ADA-CA4D-4651-B1EC-4424F1696618}"/>
              </a:ext>
            </a:extLst>
          </p:cNvPr>
          <p:cNvSpPr/>
          <p:nvPr/>
        </p:nvSpPr>
        <p:spPr>
          <a:xfrm>
            <a:off x="8346025" y="5049018"/>
            <a:ext cx="3060034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5110CA9-4A6D-48AF-BA47-78B62D4296A9}"/>
              </a:ext>
            </a:extLst>
          </p:cNvPr>
          <p:cNvSpPr/>
          <p:nvPr/>
        </p:nvSpPr>
        <p:spPr>
          <a:xfrm>
            <a:off x="10146045" y="5589024"/>
            <a:ext cx="1260013" cy="81000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GUI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7DF8CBC-1754-4ACA-9926-528027CB8163}"/>
              </a:ext>
            </a:extLst>
          </p:cNvPr>
          <p:cNvSpPr/>
          <p:nvPr/>
        </p:nvSpPr>
        <p:spPr>
          <a:xfrm>
            <a:off x="10236046" y="5949028"/>
            <a:ext cx="1080012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SSB</a:t>
            </a:r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8250517E-D404-49BA-9633-4805F82AEA86}"/>
              </a:ext>
            </a:extLst>
          </p:cNvPr>
          <p:cNvSpPr/>
          <p:nvPr/>
        </p:nvSpPr>
        <p:spPr>
          <a:xfrm>
            <a:off x="9696040" y="5949028"/>
            <a:ext cx="540005" cy="360004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CAD6996E-0C61-4071-93C3-908AAB60A738}"/>
              </a:ext>
            </a:extLst>
          </p:cNvPr>
          <p:cNvSpPr/>
          <p:nvPr/>
        </p:nvSpPr>
        <p:spPr>
          <a:xfrm rot="5400000">
            <a:off x="9156035" y="5499023"/>
            <a:ext cx="540004" cy="360005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7085560-F57D-431E-A069-44E03D42EDA1}"/>
              </a:ext>
            </a:extLst>
          </p:cNvPr>
          <p:cNvSpPr/>
          <p:nvPr/>
        </p:nvSpPr>
        <p:spPr>
          <a:xfrm>
            <a:off x="8166023" y="3158998"/>
            <a:ext cx="3330037" cy="90001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tx1"/>
                </a:solidFill>
              </a:rPr>
              <a:t>CLIENT</a:t>
            </a:r>
          </a:p>
          <a:p>
            <a:pPr algn="ctr"/>
            <a:endParaRPr lang="nl-BE" sz="2000" b="1" dirty="0">
              <a:solidFill>
                <a:schemeClr val="tx1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0549A6E1-2995-45CB-A732-1A60639B3C4D}"/>
              </a:ext>
            </a:extLst>
          </p:cNvPr>
          <p:cNvSpPr/>
          <p:nvPr/>
        </p:nvSpPr>
        <p:spPr>
          <a:xfrm>
            <a:off x="8346025" y="3519001"/>
            <a:ext cx="3060034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PLAYER</a:t>
            </a:r>
          </a:p>
        </p:txBody>
      </p:sp>
      <p:sp>
        <p:nvSpPr>
          <p:cNvPr id="15" name="Pijl: rechts 14">
            <a:extLst>
              <a:ext uri="{FF2B5EF4-FFF2-40B4-BE49-F238E27FC236}">
                <a16:creationId xmlns:a16="http://schemas.microsoft.com/office/drawing/2014/main" id="{7EADFCCE-27A9-417F-82C4-74129D64AE48}"/>
              </a:ext>
            </a:extLst>
          </p:cNvPr>
          <p:cNvSpPr/>
          <p:nvPr/>
        </p:nvSpPr>
        <p:spPr>
          <a:xfrm rot="16200000">
            <a:off x="10281047" y="4554012"/>
            <a:ext cx="1710019" cy="360004"/>
          </a:xfrm>
          <a:prstGeom prst="rightArrow">
            <a:avLst/>
          </a:prstGeom>
          <a:solidFill>
            <a:srgbClr val="92D050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12B24D8F-1643-4B78-A0CE-92ABD86B8E08}"/>
              </a:ext>
            </a:extLst>
          </p:cNvPr>
          <p:cNvSpPr/>
          <p:nvPr/>
        </p:nvSpPr>
        <p:spPr>
          <a:xfrm rot="16200000">
            <a:off x="7761018" y="4554012"/>
            <a:ext cx="1710020" cy="360004"/>
          </a:xfrm>
          <a:prstGeom prst="rightArrow">
            <a:avLst/>
          </a:prstGeom>
          <a:solidFill>
            <a:schemeClr val="accent4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003CEFF3-787E-47D7-93B5-B57C0A84DD49}"/>
              </a:ext>
            </a:extLst>
          </p:cNvPr>
          <p:cNvSpPr txBox="1"/>
          <p:nvPr/>
        </p:nvSpPr>
        <p:spPr>
          <a:xfrm>
            <a:off x="8166023" y="4239009"/>
            <a:ext cx="1080012" cy="27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100" dirty="0">
                <a:solidFill>
                  <a:srgbClr val="FF0000"/>
                </a:solidFill>
              </a:rPr>
              <a:t>Kick </a:t>
            </a:r>
            <a:r>
              <a:rPr lang="nl-BE" sz="1100" dirty="0" err="1">
                <a:solidFill>
                  <a:srgbClr val="FF0000"/>
                </a:solidFill>
              </a:rPr>
              <a:t>not</a:t>
            </a:r>
            <a:r>
              <a:rPr lang="nl-BE" sz="1100" dirty="0">
                <a:solidFill>
                  <a:srgbClr val="FF0000"/>
                </a:solidFill>
              </a:rPr>
              <a:t> </a:t>
            </a:r>
            <a:r>
              <a:rPr lang="nl-BE" sz="1100" dirty="0" err="1">
                <a:solidFill>
                  <a:srgbClr val="FF0000"/>
                </a:solidFill>
              </a:rPr>
              <a:t>working</a:t>
            </a:r>
            <a:endParaRPr lang="nl-BE" sz="1100" dirty="0">
              <a:solidFill>
                <a:srgbClr val="FF0000"/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4F9FB035-E479-421C-B9D0-29E7AB899ADF}"/>
              </a:ext>
            </a:extLst>
          </p:cNvPr>
          <p:cNvSpPr txBox="1"/>
          <p:nvPr/>
        </p:nvSpPr>
        <p:spPr>
          <a:xfrm>
            <a:off x="10416048" y="4239010"/>
            <a:ext cx="1080012" cy="27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100" dirty="0">
                <a:solidFill>
                  <a:srgbClr val="00B050"/>
                </a:solidFill>
              </a:rPr>
              <a:t>Kick </a:t>
            </a:r>
            <a:r>
              <a:rPr lang="nl-BE" sz="1100" dirty="0" err="1">
                <a:solidFill>
                  <a:srgbClr val="00B050"/>
                </a:solidFill>
              </a:rPr>
              <a:t>works</a:t>
            </a:r>
            <a:r>
              <a:rPr lang="nl-BE" sz="1100" dirty="0">
                <a:solidFill>
                  <a:srgbClr val="00B05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292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98B02-E40F-42DC-8ED7-0AD95839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slot </a:t>
            </a:r>
            <a:r>
              <a:rPr lang="nl-BE" dirty="0" err="1"/>
              <a:t>blocker</a:t>
            </a:r>
            <a:r>
              <a:rPr lang="nl-BE" dirty="0"/>
              <a:t> </a:t>
            </a:r>
            <a:r>
              <a:rPr lang="nl-BE" dirty="0" err="1"/>
              <a:t>installation</a:t>
            </a:r>
            <a:r>
              <a:rPr lang="nl-BE" dirty="0"/>
              <a:t> is easy!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829137-1A83-4526-A55F-6D297A8AB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935" y="2078985"/>
            <a:ext cx="7200080" cy="4476243"/>
          </a:xfrm>
          <a:solidFill>
            <a:srgbClr val="FFFFFF">
              <a:alpha val="60000"/>
            </a:srgb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sz="1800" b="1" dirty="0">
                <a:solidFill>
                  <a:schemeClr val="accent1"/>
                </a:solidFill>
              </a:rPr>
              <a:t>Download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file </a:t>
            </a:r>
            <a:r>
              <a:rPr lang="nl-BE" sz="1800" b="1" dirty="0" err="1">
                <a:solidFill>
                  <a:schemeClr val="accent1"/>
                </a:solidFill>
              </a:rPr>
              <a:t>SimpleSlotBlockerGameGUI.lua</a:t>
            </a:r>
            <a:endParaRPr lang="nl-BE" sz="1800" b="1" dirty="0">
              <a:solidFill>
                <a:schemeClr val="accent1"/>
              </a:solidFill>
            </a:endParaRPr>
          </a:p>
          <a:p>
            <a:pPr lvl="1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BE" sz="1700" dirty="0" err="1">
                <a:solidFill>
                  <a:schemeClr val="accent1"/>
                </a:solidFill>
              </a:rPr>
              <a:t>From</a:t>
            </a:r>
            <a:r>
              <a:rPr lang="nl-BE" sz="1700" dirty="0">
                <a:solidFill>
                  <a:schemeClr val="accent1"/>
                </a:solidFill>
              </a:rPr>
              <a:t> </a:t>
            </a:r>
            <a:r>
              <a:rPr lang="nl-BE" sz="1700" dirty="0" err="1">
                <a:solidFill>
                  <a:schemeClr val="accent1"/>
                </a:solidFill>
              </a:rPr>
              <a:t>the</a:t>
            </a:r>
            <a:r>
              <a:rPr lang="nl-BE" sz="1700" dirty="0">
                <a:solidFill>
                  <a:schemeClr val="accent1"/>
                </a:solidFill>
              </a:rPr>
              <a:t> ED forums. Search “Simple Slot </a:t>
            </a:r>
            <a:r>
              <a:rPr lang="nl-BE" sz="1700" dirty="0" err="1">
                <a:solidFill>
                  <a:schemeClr val="accent1"/>
                </a:solidFill>
              </a:rPr>
              <a:t>Blocker</a:t>
            </a:r>
            <a:r>
              <a:rPr lang="nl-BE" sz="1700" dirty="0">
                <a:solidFill>
                  <a:schemeClr val="accent1"/>
                </a:solidFill>
              </a:rPr>
              <a:t>” </a:t>
            </a:r>
            <a:r>
              <a:rPr lang="nl-BE" sz="1700" dirty="0" err="1">
                <a:solidFill>
                  <a:schemeClr val="accent1"/>
                </a:solidFill>
              </a:rPr>
              <a:t>from</a:t>
            </a:r>
            <a:r>
              <a:rPr lang="nl-BE" sz="1700" dirty="0">
                <a:solidFill>
                  <a:schemeClr val="accent1"/>
                </a:solidFill>
              </a:rPr>
              <a:t> </a:t>
            </a:r>
            <a:r>
              <a:rPr lang="nl-BE" sz="1700" dirty="0" err="1">
                <a:solidFill>
                  <a:schemeClr val="accent1"/>
                </a:solidFill>
              </a:rPr>
              <a:t>Ciribob</a:t>
            </a:r>
            <a:r>
              <a:rPr lang="nl-BE" sz="1700" dirty="0">
                <a:solidFill>
                  <a:schemeClr val="accent1"/>
                </a:solidFill>
              </a:rPr>
              <a:t>.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BE" sz="1700" dirty="0" err="1">
                <a:solidFill>
                  <a:schemeClr val="accent1"/>
                </a:solidFill>
              </a:rPr>
              <a:t>From</a:t>
            </a:r>
            <a:r>
              <a:rPr lang="nl-BE" sz="1700" dirty="0">
                <a:solidFill>
                  <a:schemeClr val="accent1"/>
                </a:solidFill>
              </a:rPr>
              <a:t> GITHUB: </a:t>
            </a:r>
            <a:r>
              <a:rPr lang="nl-BE" sz="1700" dirty="0">
                <a:solidFill>
                  <a:schemeClr val="accent1"/>
                </a:solidFill>
                <a:hlinkClick r:id="rId2"/>
              </a:rPr>
              <a:t>https://github.com/ciribob/DCS-SimpleSlotBlock</a:t>
            </a:r>
            <a:endParaRPr lang="nl-BE" sz="1700" dirty="0">
              <a:solidFill>
                <a:schemeClr val="accent1"/>
              </a:solidFill>
            </a:endParaRPr>
          </a:p>
          <a:p>
            <a:pPr lvl="1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BE" sz="1700" dirty="0" err="1">
                <a:solidFill>
                  <a:schemeClr val="accent1"/>
                </a:solidFill>
              </a:rPr>
              <a:t>From</a:t>
            </a:r>
            <a:r>
              <a:rPr lang="nl-BE" sz="1700" dirty="0">
                <a:solidFill>
                  <a:schemeClr val="accent1"/>
                </a:solidFill>
              </a:rPr>
              <a:t> </a:t>
            </a:r>
            <a:r>
              <a:rPr lang="nl-BE" sz="1700" dirty="0" err="1">
                <a:solidFill>
                  <a:schemeClr val="accent1"/>
                </a:solidFill>
              </a:rPr>
              <a:t>the</a:t>
            </a:r>
            <a:r>
              <a:rPr lang="nl-BE" sz="1700" dirty="0">
                <a:solidFill>
                  <a:schemeClr val="accent1"/>
                </a:solidFill>
              </a:rPr>
              <a:t> MOOSE </a:t>
            </a:r>
            <a:r>
              <a:rPr lang="nl-BE" sz="1700" dirty="0" err="1">
                <a:solidFill>
                  <a:schemeClr val="accent1"/>
                </a:solidFill>
              </a:rPr>
              <a:t>Documentation</a:t>
            </a:r>
            <a:r>
              <a:rPr lang="nl-BE" sz="1700" dirty="0">
                <a:solidFill>
                  <a:schemeClr val="accent1"/>
                </a:solidFill>
              </a:rPr>
              <a:t> Site on </a:t>
            </a:r>
            <a:r>
              <a:rPr lang="nl-BE" sz="1700" dirty="0" err="1">
                <a:solidFill>
                  <a:schemeClr val="accent1"/>
                </a:solidFill>
              </a:rPr>
              <a:t>ATC_Ground</a:t>
            </a:r>
            <a:endParaRPr lang="nl-BE" sz="17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sz="1800" b="1" dirty="0" err="1">
                <a:solidFill>
                  <a:schemeClr val="accent1"/>
                </a:solidFill>
              </a:rPr>
              <a:t>Install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script </a:t>
            </a:r>
            <a:r>
              <a:rPr lang="nl-BE" sz="1800" b="1" dirty="0" err="1">
                <a:solidFill>
                  <a:schemeClr val="accent1"/>
                </a:solidFill>
              </a:rPr>
              <a:t>by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copying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br>
              <a:rPr lang="nl-BE" sz="1800" b="1" dirty="0">
                <a:solidFill>
                  <a:schemeClr val="accent1"/>
                </a:solidFill>
              </a:rPr>
            </a:br>
            <a:r>
              <a:rPr lang="nl-BE" sz="1800" b="1" dirty="0" err="1">
                <a:solidFill>
                  <a:schemeClr val="accent1"/>
                </a:solidFill>
              </a:rPr>
              <a:t>SimpleSlotBlockerGameGUI.lua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to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your</a:t>
            </a:r>
            <a:r>
              <a:rPr lang="nl-BE" sz="1800" b="1" dirty="0">
                <a:solidFill>
                  <a:schemeClr val="accent1"/>
                </a:solidFill>
              </a:rPr>
              <a:t> user folder </a:t>
            </a:r>
            <a:br>
              <a:rPr lang="nl-BE" sz="1800" b="1" dirty="0">
                <a:solidFill>
                  <a:schemeClr val="accent1"/>
                </a:solidFill>
              </a:rPr>
            </a:br>
            <a:r>
              <a:rPr lang="nl-BE" sz="1800" b="1" dirty="0">
                <a:solidFill>
                  <a:schemeClr val="accent1"/>
                </a:solidFill>
              </a:rPr>
              <a:t>“</a:t>
            </a:r>
            <a:r>
              <a:rPr lang="nl-BE" sz="1800" b="1" dirty="0" err="1">
                <a:solidFill>
                  <a:schemeClr val="accent1"/>
                </a:solidFill>
              </a:rPr>
              <a:t>Saved</a:t>
            </a:r>
            <a:r>
              <a:rPr lang="nl-BE" sz="1800" b="1" dirty="0">
                <a:solidFill>
                  <a:schemeClr val="accent1"/>
                </a:solidFill>
              </a:rPr>
              <a:t> Games/DCS/Scripts”.</a:t>
            </a:r>
          </a:p>
          <a:p>
            <a:pPr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nl-BE" sz="1800" b="1" dirty="0" err="1">
                <a:solidFill>
                  <a:schemeClr val="accent1"/>
                </a:solidFill>
              </a:rPr>
              <a:t>Restart</a:t>
            </a:r>
            <a:r>
              <a:rPr lang="nl-BE" sz="1800" b="1" dirty="0">
                <a:solidFill>
                  <a:schemeClr val="accent1"/>
                </a:solidFill>
              </a:rPr>
              <a:t> DCS </a:t>
            </a:r>
            <a:r>
              <a:rPr lang="nl-BE" sz="1800" b="1" dirty="0" err="1">
                <a:solidFill>
                  <a:schemeClr val="accent1"/>
                </a:solidFill>
              </a:rPr>
              <a:t>and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Slot </a:t>
            </a:r>
            <a:r>
              <a:rPr lang="nl-BE" sz="1800" b="1" dirty="0" err="1">
                <a:solidFill>
                  <a:schemeClr val="accent1"/>
                </a:solidFill>
              </a:rPr>
              <a:t>Blocker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should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be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loaded</a:t>
            </a:r>
            <a:r>
              <a:rPr lang="nl-BE" sz="1800" b="1" dirty="0">
                <a:solidFill>
                  <a:schemeClr val="accent1"/>
                </a:solidFill>
              </a:rPr>
              <a:t>. </a:t>
            </a:r>
            <a:br>
              <a:rPr lang="nl-BE" sz="1800" b="1" dirty="0">
                <a:solidFill>
                  <a:schemeClr val="accent1"/>
                </a:solidFill>
              </a:rPr>
            </a:br>
            <a:r>
              <a:rPr lang="nl-BE" sz="1800" b="1" dirty="0" err="1">
                <a:solidFill>
                  <a:schemeClr val="accent1"/>
                </a:solidFill>
              </a:rPr>
              <a:t>You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can</a:t>
            </a:r>
            <a:r>
              <a:rPr lang="nl-BE" sz="1800" b="1" dirty="0">
                <a:solidFill>
                  <a:schemeClr val="accent1"/>
                </a:solidFill>
              </a:rPr>
              <a:t> check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dcs.log file </a:t>
            </a:r>
            <a:r>
              <a:rPr lang="nl-BE" sz="1800" b="1" dirty="0" err="1">
                <a:solidFill>
                  <a:schemeClr val="accent1"/>
                </a:solidFill>
              </a:rPr>
              <a:t>if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script is indeed </a:t>
            </a:r>
            <a:r>
              <a:rPr lang="nl-BE" sz="1800" b="1" dirty="0" err="1">
                <a:solidFill>
                  <a:schemeClr val="accent1"/>
                </a:solidFill>
              </a:rPr>
              <a:t>loaded</a:t>
            </a:r>
            <a:r>
              <a:rPr lang="nl-BE" sz="1800" b="1" dirty="0">
                <a:solidFill>
                  <a:schemeClr val="accent1"/>
                </a:solidFill>
              </a:rPr>
              <a:t>! </a:t>
            </a:r>
            <a:br>
              <a:rPr lang="nl-BE" sz="1800" b="1" dirty="0">
                <a:solidFill>
                  <a:schemeClr val="accent1"/>
                </a:solidFill>
              </a:rPr>
            </a:br>
            <a:r>
              <a:rPr lang="nl-BE" sz="1800" b="1" dirty="0">
                <a:solidFill>
                  <a:schemeClr val="accent1"/>
                </a:solidFill>
              </a:rPr>
              <a:t>A line </a:t>
            </a:r>
            <a:r>
              <a:rPr lang="nl-BE" sz="1800" b="1" dirty="0" err="1">
                <a:solidFill>
                  <a:schemeClr val="accent1"/>
                </a:solidFill>
              </a:rPr>
              <a:t>will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appear</a:t>
            </a:r>
            <a:r>
              <a:rPr lang="nl-BE" sz="1800" b="1" dirty="0">
                <a:solidFill>
                  <a:schemeClr val="accent1"/>
                </a:solidFill>
              </a:rPr>
              <a:t> in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dcs.log file </a:t>
            </a:r>
            <a:r>
              <a:rPr lang="nl-BE" sz="1800" b="1" dirty="0" err="1">
                <a:solidFill>
                  <a:schemeClr val="accent1"/>
                </a:solidFill>
              </a:rPr>
              <a:t>that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the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br>
              <a:rPr lang="nl-BE" sz="1800" b="1" dirty="0">
                <a:solidFill>
                  <a:schemeClr val="accent1"/>
                </a:solidFill>
              </a:rPr>
            </a:br>
            <a:r>
              <a:rPr lang="nl-BE" sz="1800" b="1" dirty="0">
                <a:solidFill>
                  <a:schemeClr val="accent1"/>
                </a:solidFill>
              </a:rPr>
              <a:t>“SIMPLE SLOT BLOCK v1.1 </a:t>
            </a:r>
            <a:r>
              <a:rPr lang="nl-BE" sz="1800" b="1" dirty="0" err="1">
                <a:solidFill>
                  <a:schemeClr val="accent1"/>
                </a:solidFill>
              </a:rPr>
              <a:t>by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Ciribob</a:t>
            </a:r>
            <a:r>
              <a:rPr lang="nl-BE" sz="1800" b="1" dirty="0">
                <a:solidFill>
                  <a:schemeClr val="accent1"/>
                </a:solidFill>
              </a:rPr>
              <a:t>” </a:t>
            </a:r>
            <a:br>
              <a:rPr lang="nl-BE" sz="1800" b="1" dirty="0">
                <a:solidFill>
                  <a:schemeClr val="accent1"/>
                </a:solidFill>
              </a:rPr>
            </a:br>
            <a:r>
              <a:rPr lang="nl-BE" sz="1800" b="1" dirty="0">
                <a:solidFill>
                  <a:schemeClr val="accent1"/>
                </a:solidFill>
              </a:rPr>
              <a:t>has been </a:t>
            </a:r>
            <a:r>
              <a:rPr lang="nl-BE" sz="1800" b="1" dirty="0" err="1">
                <a:solidFill>
                  <a:schemeClr val="accent1"/>
                </a:solidFill>
              </a:rPr>
              <a:t>loaded</a:t>
            </a:r>
            <a:r>
              <a:rPr lang="nl-BE" sz="1800" b="1" dirty="0">
                <a:solidFill>
                  <a:schemeClr val="accent1"/>
                </a:solidFill>
              </a:rPr>
              <a:t>. </a:t>
            </a:r>
            <a:r>
              <a:rPr lang="nl-BE" sz="1800" b="1" dirty="0" err="1">
                <a:solidFill>
                  <a:schemeClr val="accent1"/>
                </a:solidFill>
              </a:rPr>
              <a:t>Players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will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be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kicked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who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don’t</a:t>
            </a:r>
            <a:r>
              <a:rPr lang="nl-BE" sz="1800" b="1" dirty="0">
                <a:solidFill>
                  <a:schemeClr val="accent1"/>
                </a:solidFill>
              </a:rPr>
              <a:t> </a:t>
            </a:r>
            <a:r>
              <a:rPr lang="nl-BE" sz="1800" b="1" dirty="0" err="1">
                <a:solidFill>
                  <a:schemeClr val="accent1"/>
                </a:solidFill>
              </a:rPr>
              <a:t>behave</a:t>
            </a:r>
            <a:r>
              <a:rPr lang="nl-BE" sz="1800" b="1" dirty="0">
                <a:solidFill>
                  <a:schemeClr val="accent1"/>
                </a:solidFill>
              </a:rPr>
              <a:t>!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D21F8B9-6121-45F9-A2C4-536DDE73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08" y="2438989"/>
            <a:ext cx="5086350" cy="278130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880EB36-A035-4D88-AF0B-4532F24B9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02" y="5589024"/>
            <a:ext cx="5638800" cy="638175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942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11602</TotalTime>
  <Words>272</Words>
  <Application>Microsoft Office PowerPoint</Application>
  <PresentationFormat>Breedbeeld</PresentationFormat>
  <Paragraphs>48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Corbel</vt:lpstr>
      <vt:lpstr>Wingdings</vt:lpstr>
      <vt:lpstr>Gestreept</vt:lpstr>
      <vt:lpstr>moose for dcs world ATC_GROUND (GND)</vt:lpstr>
      <vt:lpstr>What is  ATC GROUND?</vt:lpstr>
      <vt:lpstr>ATC_gROUND_... class</vt:lpstr>
      <vt:lpstr>“script it”</vt:lpstr>
      <vt:lpstr>MULTI PLAYER</vt:lpstr>
      <vt:lpstr>slot blocker installation is easy!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497</cp:revision>
  <dcterms:created xsi:type="dcterms:W3CDTF">2016-04-14T07:37:30Z</dcterms:created>
  <dcterms:modified xsi:type="dcterms:W3CDTF">2017-10-26T14:11:23Z</dcterms:modified>
</cp:coreProperties>
</file>